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78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nsel_Ada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 smtClean="0"/>
              <a:t>Ansel</a:t>
            </a:r>
            <a:r>
              <a:rPr lang="da-DK" dirty="0" smtClean="0"/>
              <a:t> Adams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Kort portræt af en stor landskabs fotograf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608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var han?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33833" y="140043"/>
            <a:ext cx="2995369" cy="377825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592925" y="1762897"/>
            <a:ext cx="6310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 err="1" smtClean="0"/>
              <a:t>Ansel</a:t>
            </a:r>
            <a:r>
              <a:rPr lang="da-DK" dirty="0" smtClean="0"/>
              <a:t> </a:t>
            </a:r>
            <a:r>
              <a:rPr lang="da-DK" dirty="0" err="1" smtClean="0"/>
              <a:t>Easton</a:t>
            </a:r>
            <a:r>
              <a:rPr lang="da-DK" dirty="0" smtClean="0"/>
              <a:t> Adams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Født 20. februar 1902 i Californien, San Francisco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Død 22. april 1984 i Californien, </a:t>
            </a:r>
            <a:r>
              <a:rPr lang="da-DK" dirty="0" err="1" smtClean="0"/>
              <a:t>Monterey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Spillede klaver fra 1914 til 1920, til sidst professionel.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Fik sit første kamera i 1916, et </a:t>
            </a:r>
            <a:r>
              <a:rPr lang="da-DK" dirty="0"/>
              <a:t> </a:t>
            </a:r>
            <a:r>
              <a:rPr lang="da-DK" dirty="0" smtClean="0"/>
              <a:t>Kodak Brownie Box. Lærte mørkekammerteknik fra 1917, medhjælper hos en </a:t>
            </a:r>
            <a:r>
              <a:rPr lang="da-DK" dirty="0" err="1" smtClean="0"/>
              <a:t>photo</a:t>
            </a:r>
            <a:r>
              <a:rPr lang="da-DK" dirty="0" smtClean="0"/>
              <a:t> </a:t>
            </a:r>
            <a:r>
              <a:rPr lang="da-DK" dirty="0" err="1" smtClean="0"/>
              <a:t>finisher</a:t>
            </a:r>
            <a:r>
              <a:rPr lang="da-DK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Meget betaget af Yosemite National Park, startede og videreudviklede han sig til en af tidernes mest anerkendte landskabsfotografer.</a:t>
            </a:r>
          </a:p>
          <a:p>
            <a:pPr>
              <a:lnSpc>
                <a:spcPct val="150000"/>
              </a:lnSpc>
            </a:pPr>
            <a:r>
              <a:rPr lang="da-DK" dirty="0" err="1" smtClean="0"/>
              <a:t>Ansel</a:t>
            </a:r>
            <a:r>
              <a:rPr lang="da-DK" dirty="0" smtClean="0"/>
              <a:t> var en af de første seriøse miljø forkæmpere.</a:t>
            </a:r>
          </a:p>
          <a:p>
            <a:pPr>
              <a:lnSpc>
                <a:spcPct val="15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94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som fotograf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1920’erne</a:t>
            </a:r>
          </a:p>
          <a:p>
            <a:pPr lvl="1"/>
            <a:r>
              <a:rPr lang="da-DK" dirty="0" smtClean="0"/>
              <a:t>Første produktion ”</a:t>
            </a:r>
            <a:r>
              <a:rPr lang="en-US" i="1" dirty="0"/>
              <a:t> </a:t>
            </a:r>
            <a:r>
              <a:rPr lang="en-US" i="1" dirty="0" err="1"/>
              <a:t>Parmelian</a:t>
            </a:r>
            <a:r>
              <a:rPr lang="en-US" i="1" dirty="0"/>
              <a:t> Prints of the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High Sierras”</a:t>
            </a:r>
          </a:p>
          <a:p>
            <a:pPr lvl="1"/>
            <a:r>
              <a:rPr lang="en-US" i="1" dirty="0" err="1" smtClean="0"/>
              <a:t>Berømt</a:t>
            </a:r>
            <a:r>
              <a:rPr lang="en-US" i="1" dirty="0" smtClean="0"/>
              <a:t> </a:t>
            </a:r>
            <a:r>
              <a:rPr lang="en-US" i="1" dirty="0" err="1" smtClean="0"/>
              <a:t>billede</a:t>
            </a:r>
            <a:r>
              <a:rPr lang="en-US" i="1" dirty="0" smtClean="0"/>
              <a:t>: ” </a:t>
            </a:r>
            <a:r>
              <a:rPr lang="en-US" i="1" dirty="0"/>
              <a:t>Monolith, the Face of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Half Dome”</a:t>
            </a:r>
          </a:p>
          <a:p>
            <a:pPr lvl="1"/>
            <a:r>
              <a:rPr lang="en-US" i="1" dirty="0" err="1" smtClean="0"/>
              <a:t>Taget</a:t>
            </a:r>
            <a:r>
              <a:rPr lang="en-US" i="1" dirty="0" smtClean="0"/>
              <a:t> med </a:t>
            </a:r>
            <a:r>
              <a:rPr lang="en-US" i="1" dirty="0" err="1" smtClean="0"/>
              <a:t>Ansels</a:t>
            </a:r>
            <a:r>
              <a:rPr lang="en-US" i="1" dirty="0" smtClean="0"/>
              <a:t> </a:t>
            </a:r>
            <a:r>
              <a:rPr lang="en-US" i="1" dirty="0" err="1" smtClean="0"/>
              <a:t>først</a:t>
            </a:r>
            <a:r>
              <a:rPr lang="en-US" i="1" dirty="0" smtClean="0"/>
              <a:t> Kodak Box </a:t>
            </a:r>
            <a:r>
              <a:rPr lang="en-US" i="1" dirty="0" err="1" smtClean="0"/>
              <a:t>kamera</a:t>
            </a:r>
            <a:r>
              <a:rPr lang="en-US" i="1" dirty="0" smtClean="0"/>
              <a:t>.</a:t>
            </a:r>
          </a:p>
          <a:p>
            <a:pPr lvl="1"/>
            <a:r>
              <a:rPr lang="en-US" i="1" dirty="0" err="1" smtClean="0"/>
              <a:t>Taget</a:t>
            </a:r>
            <a:r>
              <a:rPr lang="en-US" i="1" dirty="0" smtClean="0"/>
              <a:t> med </a:t>
            </a:r>
            <a:r>
              <a:rPr lang="en-US" i="1" dirty="0" err="1" smtClean="0"/>
              <a:t>mørkt</a:t>
            </a:r>
            <a:r>
              <a:rPr lang="en-US" i="1" dirty="0" smtClean="0"/>
              <a:t> </a:t>
            </a:r>
            <a:r>
              <a:rPr lang="en-US" i="1" dirty="0" err="1" smtClean="0"/>
              <a:t>rødt</a:t>
            </a:r>
            <a:r>
              <a:rPr lang="en-US" i="1" dirty="0" smtClean="0"/>
              <a:t> filter  for </a:t>
            </a:r>
            <a:r>
              <a:rPr lang="en-US" i="1" dirty="0" err="1" smtClean="0"/>
              <a:t>større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da-DK" i="1" dirty="0" smtClean="0"/>
              <a:t>kontrast</a:t>
            </a:r>
            <a:r>
              <a:rPr lang="en-US" i="1" dirty="0" smtClean="0"/>
              <a:t>.</a:t>
            </a:r>
            <a:endParaRPr lang="da-DK" dirty="0" smtClean="0"/>
          </a:p>
          <a:p>
            <a:pPr lvl="1"/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141" y="768245"/>
            <a:ext cx="4497859" cy="60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6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som fotograf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2133600"/>
            <a:ext cx="5104929" cy="3777622"/>
          </a:xfrm>
        </p:spPr>
        <p:txBody>
          <a:bodyPr/>
          <a:lstStyle/>
          <a:p>
            <a:r>
              <a:rPr lang="da-DK" dirty="0" smtClean="0"/>
              <a:t>1930’erne</a:t>
            </a:r>
          </a:p>
          <a:p>
            <a:pPr lvl="1"/>
            <a:r>
              <a:rPr lang="da-DK" dirty="0" smtClean="0"/>
              <a:t>Mere moden stil</a:t>
            </a:r>
          </a:p>
          <a:p>
            <a:pPr lvl="1"/>
            <a:r>
              <a:rPr lang="da-DK" dirty="0" smtClean="0"/>
              <a:t>Mest effektive og eksperimenterende periode i hans livsværk</a:t>
            </a:r>
          </a:p>
          <a:p>
            <a:pPr lvl="1"/>
            <a:r>
              <a:rPr lang="da-DK" dirty="0" smtClean="0"/>
              <a:t>Stiftede foreningen ”Group F/64”</a:t>
            </a:r>
          </a:p>
          <a:p>
            <a:pPr lvl="2"/>
            <a:r>
              <a:rPr lang="da-DK" dirty="0" smtClean="0"/>
              <a:t>Mål: Størst mulig dybdeskarphed.</a:t>
            </a:r>
          </a:p>
          <a:p>
            <a:pPr lvl="1"/>
            <a:r>
              <a:rPr lang="da-DK" dirty="0" smtClean="0"/>
              <a:t>Et af de mest berømte billeder fra den tid er ”Clearing Winter Storm” som er taget netop som en vinter storm fyger ned gennem bjergene.</a:t>
            </a:r>
          </a:p>
          <a:p>
            <a:pPr lvl="1"/>
            <a:endParaRPr lang="da-DK" dirty="0" smtClean="0"/>
          </a:p>
          <a:p>
            <a:pPr lvl="1"/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777" y="412375"/>
            <a:ext cx="7554823" cy="61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som fotograf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1940’erne</a:t>
            </a:r>
          </a:p>
          <a:p>
            <a:pPr lvl="1"/>
            <a:r>
              <a:rPr lang="da-DK" i="1" dirty="0"/>
              <a:t>A </a:t>
            </a:r>
            <a:r>
              <a:rPr lang="da-DK" i="1" dirty="0" err="1"/>
              <a:t>Pageant</a:t>
            </a:r>
            <a:r>
              <a:rPr lang="da-DK" i="1" dirty="0"/>
              <a:t> of </a:t>
            </a:r>
            <a:r>
              <a:rPr lang="da-DK" i="1" dirty="0" err="1" smtClean="0"/>
              <a:t>Photography</a:t>
            </a:r>
            <a:r>
              <a:rPr lang="da-DK" i="1" dirty="0" smtClean="0"/>
              <a:t> – det største foto show endnu i vesten, men millioner af tilskuere.</a:t>
            </a:r>
          </a:p>
          <a:p>
            <a:pPr lvl="1"/>
            <a:r>
              <a:rPr lang="da-DK" i="1" dirty="0" smtClean="0"/>
              <a:t>Underviste på </a:t>
            </a:r>
            <a:r>
              <a:rPr lang="en-US" dirty="0"/>
              <a:t>Art Center School of Los </a:t>
            </a:r>
            <a:r>
              <a:rPr lang="en-US" dirty="0" smtClean="0"/>
              <a:t>Angeles – </a:t>
            </a:r>
            <a:r>
              <a:rPr lang="en-US" dirty="0" err="1" smtClean="0"/>
              <a:t>blandt</a:t>
            </a:r>
            <a:r>
              <a:rPr lang="en-US" dirty="0" smtClean="0"/>
              <a:t> </a:t>
            </a:r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krigsfotografer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 1941 tog Ansel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nok</a:t>
            </a:r>
            <a:r>
              <a:rPr lang="en-US" dirty="0" smtClean="0"/>
              <a:t> </a:t>
            </a:r>
            <a:r>
              <a:rPr lang="en-US" dirty="0" err="1" smtClean="0"/>
              <a:t>mest</a:t>
            </a:r>
            <a:r>
              <a:rPr lang="en-US" dirty="0" smtClean="0"/>
              <a:t> </a:t>
            </a:r>
            <a:r>
              <a:rPr lang="en-US" dirty="0" err="1" smtClean="0"/>
              <a:t>berømte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hans</a:t>
            </a:r>
            <a:r>
              <a:rPr lang="en-US" dirty="0" smtClean="0"/>
              <a:t> </a:t>
            </a:r>
            <a:r>
              <a:rPr lang="en-US" dirty="0" err="1" smtClean="0"/>
              <a:t>fotografier</a:t>
            </a:r>
            <a:r>
              <a:rPr lang="en-US" dirty="0" smtClean="0"/>
              <a:t>, Moonrise, I New Mexico.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dyreste</a:t>
            </a:r>
            <a:r>
              <a:rPr lang="en-US" dirty="0" smtClean="0"/>
              <a:t> print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blev</a:t>
            </a:r>
            <a:r>
              <a:rPr lang="en-US" dirty="0" smtClean="0"/>
              <a:t> </a:t>
            </a:r>
            <a:r>
              <a:rPr lang="en-US" dirty="0" err="1" smtClean="0"/>
              <a:t>solgt</a:t>
            </a:r>
            <a:r>
              <a:rPr lang="en-US" dirty="0" smtClean="0"/>
              <a:t> for </a:t>
            </a:r>
            <a:r>
              <a:rPr lang="da-DK" dirty="0"/>
              <a:t>$</a:t>
            </a:r>
            <a:r>
              <a:rPr lang="da-DK" dirty="0" smtClean="0"/>
              <a:t>609,600.</a:t>
            </a:r>
          </a:p>
          <a:p>
            <a:pPr lvl="1"/>
            <a:r>
              <a:rPr lang="da-DK" dirty="0" smtClean="0"/>
              <a:t>1941 fik </a:t>
            </a:r>
            <a:r>
              <a:rPr lang="da-DK" dirty="0" err="1" smtClean="0"/>
              <a:t>Ansel</a:t>
            </a:r>
            <a:r>
              <a:rPr lang="da-DK" dirty="0" smtClean="0"/>
              <a:t> kontrakt på fremstilling af fotos af nationalparker og indianer reservater som skulle anvendes til udsmykning i offentlige bygninger.</a:t>
            </a:r>
          </a:p>
          <a:p>
            <a:pPr lvl="1"/>
            <a:r>
              <a:rPr lang="da-DK" dirty="0" smtClean="0"/>
              <a:t>1945 blev </a:t>
            </a:r>
            <a:r>
              <a:rPr lang="da-DK" dirty="0" err="1" smtClean="0"/>
              <a:t>Ansel</a:t>
            </a:r>
            <a:r>
              <a:rPr lang="da-DK" dirty="0" smtClean="0"/>
              <a:t> spurgt, om han ville være med til at forme den første ”Fine Art </a:t>
            </a:r>
            <a:r>
              <a:rPr lang="da-DK" dirty="0" err="1" smtClean="0"/>
              <a:t>Photography</a:t>
            </a:r>
            <a:r>
              <a:rPr lang="da-DK" dirty="0" smtClean="0"/>
              <a:t>” afdeling på San Francisco </a:t>
            </a:r>
            <a:r>
              <a:rPr lang="da-DK" dirty="0" err="1" smtClean="0"/>
              <a:t>Institute</a:t>
            </a:r>
            <a:r>
              <a:rPr lang="da-DK" dirty="0" smtClean="0"/>
              <a:t> hvor han formåede at samle en stab af førsteklasses undervisere og hvorfra der er født utallige dygtige fotografer.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74" y="167565"/>
            <a:ext cx="8211391" cy="657389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092" y="83782"/>
            <a:ext cx="8884034" cy="674145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713" y="0"/>
            <a:ext cx="8600791" cy="687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Udvikling som fotograf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89212" y="2133600"/>
            <a:ext cx="8447383" cy="3777622"/>
          </a:xfrm>
        </p:spPr>
        <p:txBody>
          <a:bodyPr/>
          <a:lstStyle/>
          <a:p>
            <a:r>
              <a:rPr lang="da-DK" dirty="0" smtClean="0"/>
              <a:t>1950’erne</a:t>
            </a:r>
          </a:p>
          <a:p>
            <a:pPr lvl="1"/>
            <a:r>
              <a:rPr lang="da-DK" dirty="0" smtClean="0"/>
              <a:t>En af grundlæggerne af magasinet </a:t>
            </a:r>
            <a:r>
              <a:rPr lang="da-DK" dirty="0" err="1" smtClean="0"/>
              <a:t>Aperture</a:t>
            </a:r>
            <a:r>
              <a:rPr lang="da-DK" dirty="0" smtClean="0"/>
              <a:t> samt Arizona </a:t>
            </a:r>
            <a:r>
              <a:rPr lang="da-DK" dirty="0" err="1" smtClean="0"/>
              <a:t>Highways</a:t>
            </a:r>
            <a:endParaRPr lang="en-US" i="1" dirty="0" smtClean="0"/>
          </a:p>
          <a:p>
            <a:pPr lvl="1"/>
            <a:r>
              <a:rPr lang="da-DK" dirty="0" smtClean="0"/>
              <a:t>Fik kontrakt med </a:t>
            </a:r>
            <a:r>
              <a:rPr lang="da-DK" dirty="0" err="1" smtClean="0"/>
              <a:t>Polaroid</a:t>
            </a:r>
            <a:r>
              <a:rPr lang="da-DK" dirty="0" smtClean="0"/>
              <a:t> Corporation som konsulent og tog tusindvis </a:t>
            </a:r>
            <a:r>
              <a:rPr lang="da-DK" dirty="0" err="1" smtClean="0"/>
              <a:t>Polaroid</a:t>
            </a:r>
            <a:r>
              <a:rPr lang="da-DK" dirty="0" smtClean="0"/>
              <a:t> fotos, hvoraf det mest berømte er El </a:t>
            </a:r>
            <a:r>
              <a:rPr lang="da-DK" dirty="0" err="1" smtClean="0"/>
              <a:t>Capitan</a:t>
            </a:r>
            <a:r>
              <a:rPr lang="da-DK" dirty="0" smtClean="0"/>
              <a:t> Winter, </a:t>
            </a:r>
            <a:r>
              <a:rPr lang="da-DK" dirty="0" err="1" smtClean="0"/>
              <a:t>Sunrise</a:t>
            </a:r>
            <a:endParaRPr lang="da-DK" dirty="0" smtClean="0"/>
          </a:p>
          <a:p>
            <a:pPr marL="457200" lvl="1" indent="0">
              <a:buNone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0" y="185737"/>
            <a:ext cx="4991100" cy="648652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08" y="-1"/>
            <a:ext cx="4582183" cy="685800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548" y="0"/>
            <a:ext cx="9132903" cy="6858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201" y="-1"/>
            <a:ext cx="51395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Kilder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Uddrag fra Wikipedia</a:t>
            </a:r>
          </a:p>
          <a:p>
            <a:pPr lvl="1"/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</a:t>
            </a:r>
            <a:r>
              <a:rPr lang="da-DK" dirty="0" smtClean="0">
                <a:hlinkClick r:id="rId2"/>
              </a:rPr>
              <a:t>en.wikipedia.org/wiki/Ansel_Adams</a:t>
            </a:r>
            <a:endParaRPr lang="da-DK" dirty="0" smtClean="0"/>
          </a:p>
          <a:p>
            <a:r>
              <a:rPr lang="da-DK" dirty="0" smtClean="0"/>
              <a:t>Fundet billeder på Google ud fra titler fra </a:t>
            </a:r>
            <a:r>
              <a:rPr lang="da-DK" dirty="0" err="1" smtClean="0"/>
              <a:t>Wikepedia</a:t>
            </a:r>
            <a:endParaRPr lang="da-DK" dirty="0" smtClean="0"/>
          </a:p>
          <a:p>
            <a:r>
              <a:rPr lang="da-DK" dirty="0" smtClean="0"/>
              <a:t>For mere dybdegående portræt anbefales at læse selv.</a:t>
            </a:r>
          </a:p>
          <a:p>
            <a:r>
              <a:rPr lang="da-DK" dirty="0" smtClean="0"/>
              <a:t>Der er mange billeder fra </a:t>
            </a:r>
            <a:r>
              <a:rPr lang="da-DK" dirty="0" err="1" smtClean="0"/>
              <a:t>Ansel</a:t>
            </a:r>
            <a:r>
              <a:rPr lang="da-DK" dirty="0" smtClean="0"/>
              <a:t> out </a:t>
            </a:r>
            <a:r>
              <a:rPr lang="da-DK" dirty="0" err="1" smtClean="0"/>
              <a:t>there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555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321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Visk</vt:lpstr>
      <vt:lpstr>Ansel Adams</vt:lpstr>
      <vt:lpstr>Hvem var han?</vt:lpstr>
      <vt:lpstr>Udvikling som fotograf</vt:lpstr>
      <vt:lpstr>Udvikling som fotograf</vt:lpstr>
      <vt:lpstr>Udvikling som fotograf</vt:lpstr>
      <vt:lpstr>Udvikling som fotograf</vt:lpstr>
      <vt:lpstr>Kilder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Ansel Adams</dc:title>
  <dc:creator>Claus Strøm Madsen</dc:creator>
  <cp:lastModifiedBy>Claus Strøm Madsen</cp:lastModifiedBy>
  <cp:revision>8</cp:revision>
  <dcterms:created xsi:type="dcterms:W3CDTF">2015-10-26T19:37:38Z</dcterms:created>
  <dcterms:modified xsi:type="dcterms:W3CDTF">2015-10-26T21:22:22Z</dcterms:modified>
</cp:coreProperties>
</file>